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28" r:id="rId7"/>
    <p:sldId id="333" r:id="rId8"/>
    <p:sldId id="335" r:id="rId9"/>
    <p:sldId id="336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89329" autoAdjust="0"/>
  </p:normalViewPr>
  <p:slideViewPr>
    <p:cSldViewPr snapToGrid="0" snapToObjects="1">
      <p:cViewPr varScale="1">
        <p:scale>
          <a:sx n="62" d="100"/>
          <a:sy n="62" d="100"/>
        </p:scale>
        <p:origin x="2616" y="71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3620f8dc-0feb-404a-830b-2bf5ef6469a8" providerId="ADAL" clId="{ACD46F6D-1991-4626-BCBC-DC55CAE49AD9}"/>
    <pc:docChg chg="custSel delSld modSld">
      <pc:chgData name="Rich, Katie" userId="3620f8dc-0feb-404a-830b-2bf5ef6469a8" providerId="ADAL" clId="{ACD46F6D-1991-4626-BCBC-DC55CAE49AD9}" dt="2025-10-15T18:03:45.980" v="934" actId="2711"/>
      <pc:docMkLst>
        <pc:docMk/>
      </pc:docMkLst>
      <pc:sldChg chg="modSp mod">
        <pc:chgData name="Rich, Katie" userId="3620f8dc-0feb-404a-830b-2bf5ef6469a8" providerId="ADAL" clId="{ACD46F6D-1991-4626-BCBC-DC55CAE49AD9}" dt="2025-10-14T15:13:56.243" v="30" actId="20577"/>
        <pc:sldMkLst>
          <pc:docMk/>
          <pc:sldMk cId="0" sldId="260"/>
        </pc:sldMkLst>
        <pc:spChg chg="mod">
          <ac:chgData name="Rich, Katie" userId="3620f8dc-0feb-404a-830b-2bf5ef6469a8" providerId="ADAL" clId="{ACD46F6D-1991-4626-BCBC-DC55CAE49AD9}" dt="2025-10-14T15:13:56.243" v="30" actId="20577"/>
          <ac:spMkLst>
            <pc:docMk/>
            <pc:sldMk cId="0" sldId="260"/>
            <ac:spMk id="28676" creationId="{00000000-0000-0000-0000-000000000000}"/>
          </ac:spMkLst>
        </pc:spChg>
      </pc:sldChg>
      <pc:sldChg chg="modSp mod">
        <pc:chgData name="Rich, Katie" userId="3620f8dc-0feb-404a-830b-2bf5ef6469a8" providerId="ADAL" clId="{ACD46F6D-1991-4626-BCBC-DC55CAE49AD9}" dt="2025-10-15T18:03:45.980" v="934" actId="2711"/>
        <pc:sldMkLst>
          <pc:docMk/>
          <pc:sldMk cId="2277274887" sldId="318"/>
        </pc:sldMkLst>
        <pc:spChg chg="mod">
          <ac:chgData name="Rich, Katie" userId="3620f8dc-0feb-404a-830b-2bf5ef6469a8" providerId="ADAL" clId="{ACD46F6D-1991-4626-BCBC-DC55CAE49AD9}" dt="2025-10-15T18:03:45.980" v="934" actId="2711"/>
          <ac:spMkLst>
            <pc:docMk/>
            <pc:sldMk cId="2277274887" sldId="318"/>
            <ac:spMk id="3" creationId="{00000000-0000-0000-0000-000000000000}"/>
          </ac:spMkLst>
        </pc:spChg>
      </pc:sldChg>
      <pc:sldChg chg="modSp mod">
        <pc:chgData name="Rich, Katie" userId="3620f8dc-0feb-404a-830b-2bf5ef6469a8" providerId="ADAL" clId="{ACD46F6D-1991-4626-BCBC-DC55CAE49AD9}" dt="2025-10-15T18:02:58.382" v="930" actId="2711"/>
        <pc:sldMkLst>
          <pc:docMk/>
          <pc:sldMk cId="2028478618" sldId="328"/>
        </pc:sldMkLst>
        <pc:spChg chg="mod">
          <ac:chgData name="Rich, Katie" userId="3620f8dc-0feb-404a-830b-2bf5ef6469a8" providerId="ADAL" clId="{ACD46F6D-1991-4626-BCBC-DC55CAE49AD9}" dt="2025-10-15T18:02:58.382" v="930" actId="2711"/>
          <ac:spMkLst>
            <pc:docMk/>
            <pc:sldMk cId="2028478618" sldId="328"/>
            <ac:spMk id="3" creationId="{C3B03471-DE7D-004E-AF85-3211305271CA}"/>
          </ac:spMkLst>
        </pc:spChg>
      </pc:sldChg>
      <pc:sldChg chg="modSp mod">
        <pc:chgData name="Rich, Katie" userId="3620f8dc-0feb-404a-830b-2bf5ef6469a8" providerId="ADAL" clId="{ACD46F6D-1991-4626-BCBC-DC55CAE49AD9}" dt="2025-10-15T18:03:17.671" v="932" actId="2711"/>
        <pc:sldMkLst>
          <pc:docMk/>
          <pc:sldMk cId="3936082161" sldId="333"/>
        </pc:sldMkLst>
        <pc:spChg chg="mod">
          <ac:chgData name="Rich, Katie" userId="3620f8dc-0feb-404a-830b-2bf5ef6469a8" providerId="ADAL" clId="{ACD46F6D-1991-4626-BCBC-DC55CAE49AD9}" dt="2025-10-14T15:53:35.864" v="504" actId="20577"/>
          <ac:spMkLst>
            <pc:docMk/>
            <pc:sldMk cId="3936082161" sldId="333"/>
            <ac:spMk id="2" creationId="{9AC5E898-6C17-4AC5-B509-9EF730DEC98E}"/>
          </ac:spMkLst>
        </pc:spChg>
        <pc:spChg chg="mod">
          <ac:chgData name="Rich, Katie" userId="3620f8dc-0feb-404a-830b-2bf5ef6469a8" providerId="ADAL" clId="{ACD46F6D-1991-4626-BCBC-DC55CAE49AD9}" dt="2025-10-15T18:03:17.671" v="932" actId="2711"/>
          <ac:spMkLst>
            <pc:docMk/>
            <pc:sldMk cId="3936082161" sldId="333"/>
            <ac:spMk id="3" creationId="{A80F4D18-6F17-4CCF-B6DB-289C91F80558}"/>
          </ac:spMkLst>
        </pc:spChg>
      </pc:sldChg>
      <pc:sldChg chg="modSp mod">
        <pc:chgData name="Rich, Katie" userId="3620f8dc-0feb-404a-830b-2bf5ef6469a8" providerId="ADAL" clId="{ACD46F6D-1991-4626-BCBC-DC55CAE49AD9}" dt="2025-10-14T15:57:33.721" v="676" actId="20577"/>
        <pc:sldMkLst>
          <pc:docMk/>
          <pc:sldMk cId="291680222" sldId="335"/>
        </pc:sldMkLst>
        <pc:spChg chg="mod">
          <ac:chgData name="Rich, Katie" userId="3620f8dc-0feb-404a-830b-2bf5ef6469a8" providerId="ADAL" clId="{ACD46F6D-1991-4626-BCBC-DC55CAE49AD9}" dt="2025-10-14T15:57:33.721" v="676" actId="20577"/>
          <ac:spMkLst>
            <pc:docMk/>
            <pc:sldMk cId="291680222" sldId="335"/>
            <ac:spMk id="3" creationId="{23572976-D2BF-476C-BBB1-5FDCC523A812}"/>
          </ac:spMkLst>
        </pc:spChg>
      </pc:sldChg>
      <pc:sldChg chg="modSp mod">
        <pc:chgData name="Rich, Katie" userId="3620f8dc-0feb-404a-830b-2bf5ef6469a8" providerId="ADAL" clId="{ACD46F6D-1991-4626-BCBC-DC55CAE49AD9}" dt="2025-10-14T16:44:37.230" v="833" actId="20577"/>
        <pc:sldMkLst>
          <pc:docMk/>
          <pc:sldMk cId="2100108524" sldId="336"/>
        </pc:sldMkLst>
        <pc:spChg chg="mod">
          <ac:chgData name="Rich, Katie" userId="3620f8dc-0feb-404a-830b-2bf5ef6469a8" providerId="ADAL" clId="{ACD46F6D-1991-4626-BCBC-DC55CAE49AD9}" dt="2025-10-14T16:44:37.230" v="833" actId="20577"/>
          <ac:spMkLst>
            <pc:docMk/>
            <pc:sldMk cId="2100108524" sldId="336"/>
            <ac:spMk id="3" creationId="{D0E8FE7A-0B84-57F4-0E31-B519DF9F0B82}"/>
          </ac:spMkLst>
        </pc:spChg>
      </pc:sldChg>
      <pc:sldChg chg="del">
        <pc:chgData name="Rich, Katie" userId="3620f8dc-0feb-404a-830b-2bf5ef6469a8" providerId="ADAL" clId="{ACD46F6D-1991-4626-BCBC-DC55CAE49AD9}" dt="2025-10-14T15:50:54.240" v="317" actId="47"/>
        <pc:sldMkLst>
          <pc:docMk/>
          <pc:sldMk cId="1697878979" sldId="33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10/15/2025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10/15/2025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703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47503"/>
            <a:chOff x="787400" y="1852613"/>
            <a:chExt cx="7543800" cy="26492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71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October 22, 2025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sz="2000" dirty="0"/>
                <a:t>Sandeep Borkar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NOGRR 279, Deadline Extensions for Recording Equipment Installation – 9/11 ROS Report and 9/24 IA</a:t>
            </a:r>
          </a:p>
          <a:p>
            <a:pPr lvl="1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Meter Working Group Procedures – Approved as Presented</a:t>
            </a:r>
          </a:p>
          <a:p>
            <a:pPr lvl="1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Meter Working Group Leadership – Approved as Presented</a:t>
            </a:r>
          </a:p>
          <a:p>
            <a:pPr lvl="2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Kyle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Stuckly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Oncor</a:t>
            </a:r>
          </a:p>
          <a:p>
            <a:pPr lvl="2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Tony Davis, WETT</a:t>
            </a:r>
          </a:p>
          <a:p>
            <a:pPr lvl="1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ROS approved the 2025 Major Transmission Elements (MTEs) list with stakeholder input</a:t>
            </a:r>
          </a:p>
          <a:p>
            <a:pPr lv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 – IA Review Pending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NPRR 1287, Revisions to Outage Coordination – Endorsed as Amended by 8/18 ERCOT comments</a:t>
            </a:r>
          </a:p>
          <a:p>
            <a:pPr lvl="1"/>
            <a:r>
              <a:rPr lang="en-US" sz="2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NPRR 1274, RPG Estimated Capital Cost Thresholds – Endorsed as Amended by 8/20 Oncor comments</a:t>
            </a:r>
          </a:p>
          <a:p>
            <a:pPr lvl="1"/>
            <a:r>
              <a:rPr lang="en-US" sz="2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NOGRR 280 – Approved as Submitted</a:t>
            </a: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NPRR1070, Planning Criteria for GTC Exit Solutions (OWG and PLWG)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1272, Voltage Support at Private Use Networks (ROS) 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1278, Establishing Advanced Grid Support Service as an Ancillary Service  (ROS)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1280, Establish Process for Permanent Bypass of Series Capacitor (PLWG)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1284, Guaranteed Reliability Load Process (PLWG)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1286, Establish Multi-Value Criteria for Resiliency-Related Transmission Project Evaluation (PLWG)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1295, GTC Exit Solutions (PLWG)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DAAC8-CE2C-8D12-9029-B5F9CE429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Revision Requests under ROS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8FE7A-0B84-57F4-0E31-B519DF9F0B8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PGRR073, Related to NPRR956, Designation of Providers of Transmission Additions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122, Reliability Performance Criteria for Loss of Load (DWG and PLWG)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126, Related to NPRR1284, Guaranteed Reliability Load Process (PLWG)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127, Addition of Proposed Generation to the Planning Models (PLWG and SSWG)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128, Regional Transmission Plan Review of Grid Enhancing Technologies (PLWG)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130, Related to NPRR 1295 (PLWG)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131, Requirements for Interconnecting Cost Reporting for Transmission-Connected Generators (PLWG)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08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 Regularly Scheduled Meeting – Webex Only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November 6, 2025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68657</TotalTime>
  <Words>332</Words>
  <Application>Microsoft Office PowerPoint</Application>
  <PresentationFormat>On-screen Show (4:3)</PresentationFormat>
  <Paragraphs>46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Times New Roman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 – IA Review Pending</vt:lpstr>
      <vt:lpstr>Revision Requests under ROS Review</vt:lpstr>
      <vt:lpstr>Revision Requests under ROS Review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Luminant</cp:lastModifiedBy>
  <cp:revision>1236</cp:revision>
  <cp:lastPrinted>2017-05-22T18:26:12Z</cp:lastPrinted>
  <dcterms:created xsi:type="dcterms:W3CDTF">2010-04-12T23:12:02Z</dcterms:created>
  <dcterms:modified xsi:type="dcterms:W3CDTF">2025-10-15T18:03:48Z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